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d2eeb34c5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d2eeb34c5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d2eeb34c5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d2eeb34c5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d2eeb34c51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d2eeb34c51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d2eeb34c51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d2eeb34c51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d2eeb34c51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d2eeb34c51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d2eeb34c5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d2eeb34c5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f82696f844_0_3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f82696f844_0_3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69" name="Google Shape;6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74" name="Google Shape;7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79" name="Google Shape;7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vytvoř pozadí pro slide bez textu" id="84" name="Google Shape;8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5143"/>
            <a:ext cx="9159141" cy="509835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accent2"/>
                </a:solidFill>
              </a:rPr>
              <a:t>doplň následující text: Dne 27.4.2024 se naši žáci zúčastnili exkurze v O2 security centru v Praze na Brumlovce. Součástí akce byla poutavá prezentace HR odborníků jak se připravit na pracovní pohovor a o moderních trendech sebeprezentace a tvorbě CV. Byla možnost navštívit dohledové centrum datového provozu s prezentací supervizorky centra o typových incidentech, způsobu jejich řešení a …</a:t>
            </a:r>
            <a:endParaRPr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>
                <a:solidFill>
                  <a:schemeClr val="accent2"/>
                </a:solidFill>
              </a:rPr>
              <a:t>možnostech prevence. Na závěr exkurze žáci absolvovali prohlídku bezpečnostních zařízení centra a měli možnost položit dotazy zaměstnancům, kteří se podílejí na zajištění kybernetické bezpečnosti a ochrany dat. Tato akce nám poskytla nejen cenné informace a dovednosti pro budoucí pracovní uplatnění, ale také nám otevřela nový pohled na moderní technologie a výzvy v oblasti kybernetické bezpečnosti.</a:t>
            </a:r>
            <a:endParaRPr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